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77C3D-7BB2-4D23-9D10-616807B37D36}" type="datetimeFigureOut">
              <a:rPr lang="sr-Latn-CS" smtClean="0"/>
              <a:t>13.10.2016.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03A18-1BE2-487D-92D8-585057AF460F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7841" y="0"/>
            <a:ext cx="9471841" cy="6858000"/>
          </a:xfrm>
        </p:spPr>
      </p:pic>
    </p:spTree>
    <p:extLst>
      <p:ext uri="{BB962C8B-B14F-4D97-AF65-F5344CB8AC3E}">
        <p14:creationId xmlns:p14="http://schemas.microsoft.com/office/powerpoint/2010/main" val="110960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0969" y="0"/>
            <a:ext cx="9764969" cy="6908135"/>
          </a:xfrm>
        </p:spPr>
      </p:pic>
    </p:spTree>
    <p:extLst>
      <p:ext uri="{BB962C8B-B14F-4D97-AF65-F5344CB8AC3E}">
        <p14:creationId xmlns:p14="http://schemas.microsoft.com/office/powerpoint/2010/main" val="36334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22914"/>
            <a:ext cx="10945215" cy="6980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97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5487" y="-99392"/>
            <a:ext cx="10090015" cy="6957392"/>
          </a:xfrm>
        </p:spPr>
      </p:pic>
    </p:spTree>
    <p:extLst>
      <p:ext uri="{BB962C8B-B14F-4D97-AF65-F5344CB8AC3E}">
        <p14:creationId xmlns:p14="http://schemas.microsoft.com/office/powerpoint/2010/main" val="3255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030" y="-99392"/>
            <a:ext cx="9661274" cy="6957391"/>
          </a:xfrm>
        </p:spPr>
      </p:pic>
    </p:spTree>
    <p:extLst>
      <p:ext uri="{BB962C8B-B14F-4D97-AF65-F5344CB8AC3E}">
        <p14:creationId xmlns:p14="http://schemas.microsoft.com/office/powerpoint/2010/main" val="1529097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Prikaz na zaslonu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Kruno</dc:creator>
  <cp:lastModifiedBy>Kruno</cp:lastModifiedBy>
  <cp:revision>1</cp:revision>
  <dcterms:created xsi:type="dcterms:W3CDTF">2016-10-13T14:31:57Z</dcterms:created>
  <dcterms:modified xsi:type="dcterms:W3CDTF">2016-10-13T14:34:24Z</dcterms:modified>
</cp:coreProperties>
</file>